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7" r:id="rId4"/>
    <p:sldId id="258" r:id="rId5"/>
    <p:sldId id="256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B5F4C6-62E5-4E79-BDBF-D205F16D3BC5}" v="9" dt="2024-06-12T07:28:55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microsoft.com/office/2016/11/relationships/changesInfo" Target="changesInfos/changesInfo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Jonker" userId="1d3c4944-c1a1-43d0-9697-0c83e3180047" providerId="ADAL" clId="{3DB5F4C6-62E5-4E79-BDBF-D205F16D3BC5}"/>
    <pc:docChg chg="undo custSel modSld">
      <pc:chgData name="Richard Jonker" userId="1d3c4944-c1a1-43d0-9697-0c83e3180047" providerId="ADAL" clId="{3DB5F4C6-62E5-4E79-BDBF-D205F16D3BC5}" dt="2024-06-12T07:34:50.637" v="264" actId="20577"/>
      <pc:docMkLst>
        <pc:docMk/>
      </pc:docMkLst>
      <pc:sldChg chg="delSp modSp mod">
        <pc:chgData name="Richard Jonker" userId="1d3c4944-c1a1-43d0-9697-0c83e3180047" providerId="ADAL" clId="{3DB5F4C6-62E5-4E79-BDBF-D205F16D3BC5}" dt="2024-06-11T11:24:59.717" v="7" actId="113"/>
        <pc:sldMkLst>
          <pc:docMk/>
          <pc:sldMk cId="495140705" sldId="256"/>
        </pc:sldMkLst>
        <pc:spChg chg="del mod">
          <ac:chgData name="Richard Jonker" userId="1d3c4944-c1a1-43d0-9697-0c83e3180047" providerId="ADAL" clId="{3DB5F4C6-62E5-4E79-BDBF-D205F16D3BC5}" dt="2024-06-11T11:24:35.964" v="3" actId="478"/>
          <ac:spMkLst>
            <pc:docMk/>
            <pc:sldMk cId="495140705" sldId="256"/>
            <ac:spMk id="2" creationId="{09BC16D7-1F47-4D6A-1D9E-DCC71082B33F}"/>
          </ac:spMkLst>
        </pc:spChg>
        <pc:spChg chg="mod">
          <ac:chgData name="Richard Jonker" userId="1d3c4944-c1a1-43d0-9697-0c83e3180047" providerId="ADAL" clId="{3DB5F4C6-62E5-4E79-BDBF-D205F16D3BC5}" dt="2024-06-11T11:24:59.717" v="7" actId="113"/>
          <ac:spMkLst>
            <pc:docMk/>
            <pc:sldMk cId="495140705" sldId="256"/>
            <ac:spMk id="7" creationId="{8E8CCB11-B347-64DE-224C-7F93C7E880F3}"/>
          </ac:spMkLst>
        </pc:spChg>
        <pc:spChg chg="mod">
          <ac:chgData name="Richard Jonker" userId="1d3c4944-c1a1-43d0-9697-0c83e3180047" providerId="ADAL" clId="{3DB5F4C6-62E5-4E79-BDBF-D205F16D3BC5}" dt="2024-06-11T11:24:40.439" v="6" actId="20577"/>
          <ac:spMkLst>
            <pc:docMk/>
            <pc:sldMk cId="495140705" sldId="256"/>
            <ac:spMk id="9" creationId="{F97B17EC-633A-1EA4-692E-B67B11A53923}"/>
          </ac:spMkLst>
        </pc:spChg>
      </pc:sldChg>
      <pc:sldChg chg="addSp delSp modSp mod">
        <pc:chgData name="Richard Jonker" userId="1d3c4944-c1a1-43d0-9697-0c83e3180047" providerId="ADAL" clId="{3DB5F4C6-62E5-4E79-BDBF-D205F16D3BC5}" dt="2024-06-12T07:34:50.637" v="264" actId="20577"/>
        <pc:sldMkLst>
          <pc:docMk/>
          <pc:sldMk cId="3289486938" sldId="258"/>
        </pc:sldMkLst>
        <pc:spChg chg="del mod">
          <ac:chgData name="Richard Jonker" userId="1d3c4944-c1a1-43d0-9697-0c83e3180047" providerId="ADAL" clId="{3DB5F4C6-62E5-4E79-BDBF-D205F16D3BC5}" dt="2024-06-12T07:27:14.070" v="72" actId="478"/>
          <ac:spMkLst>
            <pc:docMk/>
            <pc:sldMk cId="3289486938" sldId="258"/>
            <ac:spMk id="6" creationId="{2D08A334-5883-2766-EC19-1C4259F1D52A}"/>
          </ac:spMkLst>
        </pc:spChg>
        <pc:spChg chg="mod">
          <ac:chgData name="Richard Jonker" userId="1d3c4944-c1a1-43d0-9697-0c83e3180047" providerId="ADAL" clId="{3DB5F4C6-62E5-4E79-BDBF-D205F16D3BC5}" dt="2024-06-12T07:27:24.568" v="74" actId="1076"/>
          <ac:spMkLst>
            <pc:docMk/>
            <pc:sldMk cId="3289486938" sldId="258"/>
            <ac:spMk id="7" creationId="{E4CC3661-642E-46CE-175E-F21B1F9DADC8}"/>
          </ac:spMkLst>
        </pc:spChg>
        <pc:spChg chg="mod">
          <ac:chgData name="Richard Jonker" userId="1d3c4944-c1a1-43d0-9697-0c83e3180047" providerId="ADAL" clId="{3DB5F4C6-62E5-4E79-BDBF-D205F16D3BC5}" dt="2024-06-12T07:34:40.778" v="262" actId="20577"/>
          <ac:spMkLst>
            <pc:docMk/>
            <pc:sldMk cId="3289486938" sldId="258"/>
            <ac:spMk id="10" creationId="{D86F307A-B112-7258-372A-B749A257A9EA}"/>
          </ac:spMkLst>
        </pc:spChg>
        <pc:spChg chg="mod">
          <ac:chgData name="Richard Jonker" userId="1d3c4944-c1a1-43d0-9697-0c83e3180047" providerId="ADAL" clId="{3DB5F4C6-62E5-4E79-BDBF-D205F16D3BC5}" dt="2024-06-12T07:34:50.637" v="264" actId="20577"/>
          <ac:spMkLst>
            <pc:docMk/>
            <pc:sldMk cId="3289486938" sldId="258"/>
            <ac:spMk id="13" creationId="{A64E1713-E6EC-F37D-292E-0CA7633B115F}"/>
          </ac:spMkLst>
        </pc:spChg>
        <pc:spChg chg="mod">
          <ac:chgData name="Richard Jonker" userId="1d3c4944-c1a1-43d0-9697-0c83e3180047" providerId="ADAL" clId="{3DB5F4C6-62E5-4E79-BDBF-D205F16D3BC5}" dt="2024-06-12T07:33:58.456" v="261" actId="1076"/>
          <ac:spMkLst>
            <pc:docMk/>
            <pc:sldMk cId="3289486938" sldId="258"/>
            <ac:spMk id="16" creationId="{1CE2FCE5-6644-E985-CCCB-C5996B3E5B56}"/>
          </ac:spMkLst>
        </pc:spChg>
        <pc:grpChg chg="mod">
          <ac:chgData name="Richard Jonker" userId="1d3c4944-c1a1-43d0-9697-0c83e3180047" providerId="ADAL" clId="{3DB5F4C6-62E5-4E79-BDBF-D205F16D3BC5}" dt="2024-06-12T07:27:28.960" v="75" actId="1076"/>
          <ac:grpSpMkLst>
            <pc:docMk/>
            <pc:sldMk cId="3289486938" sldId="258"/>
            <ac:grpSpMk id="8" creationId="{42197524-916C-DDB9-256E-1D3E5A9DF591}"/>
          </ac:grpSpMkLst>
        </pc:grpChg>
        <pc:grpChg chg="mod">
          <ac:chgData name="Richard Jonker" userId="1d3c4944-c1a1-43d0-9697-0c83e3180047" providerId="ADAL" clId="{3DB5F4C6-62E5-4E79-BDBF-D205F16D3BC5}" dt="2024-06-12T07:27:49.288" v="79" actId="14100"/>
          <ac:grpSpMkLst>
            <pc:docMk/>
            <pc:sldMk cId="3289486938" sldId="258"/>
            <ac:grpSpMk id="11" creationId="{CBCD9347-4060-061D-1699-DEB4D1D28ED0}"/>
          </ac:grpSpMkLst>
        </pc:grpChg>
        <pc:graphicFrameChg chg="add mod modGraphic">
          <ac:chgData name="Richard Jonker" userId="1d3c4944-c1a1-43d0-9697-0c83e3180047" providerId="ADAL" clId="{3DB5F4C6-62E5-4E79-BDBF-D205F16D3BC5}" dt="2024-06-12T07:33:51.760" v="260" actId="1076"/>
          <ac:graphicFrameMkLst>
            <pc:docMk/>
            <pc:sldMk cId="3289486938" sldId="258"/>
            <ac:graphicFrameMk id="2" creationId="{D451A918-9215-8419-94DE-4A13EA6D8615}"/>
          </ac:graphicFrameMkLst>
        </pc:graphicFrameChg>
        <pc:graphicFrameChg chg="del mod modGraphic">
          <ac:chgData name="Richard Jonker" userId="1d3c4944-c1a1-43d0-9697-0c83e3180047" providerId="ADAL" clId="{3DB5F4C6-62E5-4E79-BDBF-D205F16D3BC5}" dt="2024-06-12T07:33:42.631" v="259" actId="478"/>
          <ac:graphicFrameMkLst>
            <pc:docMk/>
            <pc:sldMk cId="3289486938" sldId="258"/>
            <ac:graphicFrameMk id="17" creationId="{F3262B35-879C-569F-A492-560AC2CCED8D}"/>
          </ac:graphicFrameMkLst>
        </pc:graphicFrameChg>
        <pc:cxnChg chg="mod">
          <ac:chgData name="Richard Jonker" userId="1d3c4944-c1a1-43d0-9697-0c83e3180047" providerId="ADAL" clId="{3DB5F4C6-62E5-4E79-BDBF-D205F16D3BC5}" dt="2024-06-12T07:27:33.696" v="76" actId="1076"/>
          <ac:cxnSpMkLst>
            <pc:docMk/>
            <pc:sldMk cId="3289486938" sldId="258"/>
            <ac:cxnSpMk id="14" creationId="{2D5A9728-C767-9270-30EC-2D555F878154}"/>
          </ac:cxnSpMkLst>
        </pc:cxnChg>
        <pc:cxnChg chg="mod">
          <ac:chgData name="Richard Jonker" userId="1d3c4944-c1a1-43d0-9697-0c83e3180047" providerId="ADAL" clId="{3DB5F4C6-62E5-4E79-BDBF-D205F16D3BC5}" dt="2024-06-12T07:27:43.776" v="78" actId="1076"/>
          <ac:cxnSpMkLst>
            <pc:docMk/>
            <pc:sldMk cId="3289486938" sldId="258"/>
            <ac:cxnSpMk id="15" creationId="{DF9B196C-D257-08BF-46C1-2C7F2AD0755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1C4BE4-0398-BC96-48A1-F170A7560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35DDECB-7EBC-55E4-AA73-0F4EEBD929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856379E-2C8A-E71E-CB05-681254A80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6CA0A75-2D69-3D36-B8BC-42A15F68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787184-08E7-44A0-CA67-FE54DC709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488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B9777C-C524-5E64-077A-1C81DDEF5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801DE45-059C-21E0-C0F5-9D2F63D8B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305984-DDD5-9432-AD05-CDC660EFA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9F304B9-529C-1672-17A6-9DC0FF744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8078DF-7202-140C-DF71-8ED516953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3283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D9E2427-FF0E-33A8-D110-EE217C4CAF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7234A68-66A8-D9B5-E63E-EEDDAB2B5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168D986-1DA6-98DC-7E70-553249650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5AC9B6-14B5-CA49-A18A-7233C1CDD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50DAF04-458F-14D9-BB51-FD3549293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607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86EC7-19AA-0458-162E-AE6FD4728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26C68E-5328-3E9B-8A56-0F0FADD1D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7B2BF3-11CD-0D84-08FE-A6B923170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6A85E92-9DBB-4FCE-56C2-F8A419285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B5AA99-3303-2359-5D8B-9D49BE435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9913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B7EAB4-C891-7B4F-6FF5-5563EFEEE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D25024F-3FAA-C467-9A2D-A2DCCE49B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E0801C-C75F-B650-5CC9-2A3B76DBA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FA09772-ACB6-EAA3-8910-3C02EF82E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38702AD-AB8A-3A7F-9EDF-799E9BA2D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0811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67ACD8-1DA9-206F-53CB-B18B0861E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99BBEFB-1FB1-5616-5999-8EE5B8A61F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008F8C5-AF8E-90B8-B5B4-F9A356EAAD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2D14D8-3EAE-487A-D4D9-9CE66EF68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F5C38A8-3499-BA20-0534-F26B9469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4B1B56F-B729-0A2A-586E-BFFBE868A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121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A9856F-1610-0334-B612-D2F3FA867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0809CC1-6920-18CE-A450-588FC2977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D262F7C-46FB-FDE2-068F-A919A4A06A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2825DCB-EB2A-7FC2-373F-E1987A5D99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52C7C84-AD56-E1EA-219E-F675BAD7B7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7DBDB35-5146-2DF8-8CA2-3B6D51986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189CC91-552A-444F-4292-AF79A19FB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3E4D33F-B448-6533-1800-3589A923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949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0385A-4F47-DC0F-AB6E-E70C99727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1DDE059-FD09-CC0E-65AA-D5E96A399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8787D30-150B-DA35-5212-6B0193A68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3B81B75-761F-F6FE-EF53-7E1CEC3CE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867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460CCE2-F2CE-016E-FF0A-C7A6A2201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1E305BC-14E7-B71E-FEA9-08BAB3E0B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294787E-E169-D86A-1D7E-072C815F4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244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C0DA83-C12C-FE8A-571C-41E5E440A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637A73-74E3-8F04-164C-ABFB13983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70C150A-7075-3B27-A57E-242CB4783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88F29DF-4F35-937B-8C0D-DE7268F4C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53DD9D3-831E-0711-A880-4C208E268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7D612FC-399E-8D7C-3480-5DC4A2E38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151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0C428-8E07-665B-EA89-3A1D99757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4D19C7B-47FB-0E78-7C6A-B446EDC671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9E63DB8-A668-E12B-4843-F5BA61FBA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99D3BE-7FE4-4B3F-233F-2E7997D6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DBE5C1-1B4B-305C-1BE5-288B7378C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D870401-A261-35B0-12E7-C177E6AAF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457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F40AFF7-9F86-2F65-50E1-3FB0CD9CE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D8EE66C-0E77-AAB3-16DB-3C1210C10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323DEE-604B-0108-235B-76D52BCFE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92535-3EC0-4A4A-A240-84BC3372CF94}" type="datetimeFigureOut">
              <a:rPr lang="nl-NL" smtClean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37BB7F-69EE-E686-C00C-7359AF2F4A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008C88-55FA-E0BF-8ACE-7909399396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17733-1E3A-4B74-ACC1-E533B07B26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81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9EFB1A68-0433-52AC-7551-293B42BEE9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9040" y="67018"/>
            <a:ext cx="1306960" cy="54872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9867A5C3-D00F-B152-D4B7-7630384DF4AE}"/>
              </a:ext>
            </a:extLst>
          </p:cNvPr>
          <p:cNvSpPr txBox="1"/>
          <p:nvPr/>
        </p:nvSpPr>
        <p:spPr>
          <a:xfrm>
            <a:off x="6096000" y="74614"/>
            <a:ext cx="168592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GL/TL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68441EA9-DC1D-8F03-6D4E-F7A5F9074F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375" y="979812"/>
            <a:ext cx="3447401" cy="2585551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C484D240-5E2F-1CFC-C5E7-40F7367D2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374" y="3737159"/>
            <a:ext cx="3447402" cy="2585552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F0BE85BA-2AE4-48A7-D722-845864237143}"/>
              </a:ext>
            </a:extLst>
          </p:cNvPr>
          <p:cNvSpPr txBox="1"/>
          <p:nvPr/>
        </p:nvSpPr>
        <p:spPr>
          <a:xfrm>
            <a:off x="1842462" y="1541936"/>
            <a:ext cx="1555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Tussen productie en verkoop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DBAEC34-2072-898B-570D-93DD49A77085}"/>
              </a:ext>
            </a:extLst>
          </p:cNvPr>
          <p:cNvSpPr txBox="1"/>
          <p:nvPr/>
        </p:nvSpPr>
        <p:spPr>
          <a:xfrm>
            <a:off x="1842461" y="3955131"/>
            <a:ext cx="1555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Vergroening</a:t>
            </a:r>
            <a:r>
              <a:rPr lang="en-US" dirty="0"/>
              <a:t> </a:t>
            </a:r>
            <a:r>
              <a:rPr lang="en-US" dirty="0" err="1"/>
              <a:t>stedelijke</a:t>
            </a:r>
            <a:r>
              <a:rPr lang="en-US" dirty="0"/>
              <a:t> </a:t>
            </a:r>
            <a:r>
              <a:rPr lang="en-US" dirty="0" err="1"/>
              <a:t>omgeving</a:t>
            </a:r>
            <a:endParaRPr lang="nl-NL" dirty="0"/>
          </a:p>
        </p:txBody>
      </p: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7D083299-F47E-EB7D-1BC5-5D0749722812}"/>
              </a:ext>
            </a:extLst>
          </p:cNvPr>
          <p:cNvCxnSpPr/>
          <p:nvPr/>
        </p:nvCxnSpPr>
        <p:spPr>
          <a:xfrm>
            <a:off x="1872075" y="2609931"/>
            <a:ext cx="1526232" cy="14287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Rechte verbindingslijn met pijl 10">
            <a:extLst>
              <a:ext uri="{FF2B5EF4-FFF2-40B4-BE49-F238E27FC236}">
                <a16:creationId xmlns:a16="http://schemas.microsoft.com/office/drawing/2014/main" id="{1410FBFB-03A0-2CF2-98CF-F1837BCDE37B}"/>
              </a:ext>
            </a:extLst>
          </p:cNvPr>
          <p:cNvCxnSpPr/>
          <p:nvPr/>
        </p:nvCxnSpPr>
        <p:spPr>
          <a:xfrm>
            <a:off x="1872074" y="5029935"/>
            <a:ext cx="1526232" cy="14287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45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FD465B8E-F5E2-D527-7E6B-B8E46DECF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9040" y="67018"/>
            <a:ext cx="1306960" cy="548724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2DE21DD3-BDE9-C21E-C076-B5D6FFA4ED6A}"/>
              </a:ext>
            </a:extLst>
          </p:cNvPr>
          <p:cNvSpPr txBox="1"/>
          <p:nvPr/>
        </p:nvSpPr>
        <p:spPr>
          <a:xfrm>
            <a:off x="6096000" y="74614"/>
            <a:ext cx="168592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GL/TL</a:t>
            </a:r>
          </a:p>
        </p:txBody>
      </p:sp>
      <p:sp>
        <p:nvSpPr>
          <p:cNvPr id="7" name="Tekstvak 2">
            <a:extLst>
              <a:ext uri="{FF2B5EF4-FFF2-40B4-BE49-F238E27FC236}">
                <a16:creationId xmlns:a16="http://schemas.microsoft.com/office/drawing/2014/main" id="{E4CC3661-642E-46CE-175E-F21B1F9DA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918" y="814266"/>
            <a:ext cx="1704459" cy="454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 3</a:t>
            </a:r>
          </a:p>
        </p:txBody>
      </p:sp>
      <p:grpSp>
        <p:nvGrpSpPr>
          <p:cNvPr id="8" name="Groep 7">
            <a:extLst>
              <a:ext uri="{FF2B5EF4-FFF2-40B4-BE49-F238E27FC236}">
                <a16:creationId xmlns:a16="http://schemas.microsoft.com/office/drawing/2014/main" id="{42197524-916C-DDB9-256E-1D3E5A9DF591}"/>
              </a:ext>
            </a:extLst>
          </p:cNvPr>
          <p:cNvGrpSpPr/>
          <p:nvPr/>
        </p:nvGrpSpPr>
        <p:grpSpPr>
          <a:xfrm>
            <a:off x="738900" y="1409277"/>
            <a:ext cx="2034174" cy="2034174"/>
            <a:chOff x="1001469" y="551118"/>
            <a:chExt cx="2034174" cy="2034174"/>
          </a:xfrm>
        </p:grpSpPr>
        <p:sp>
          <p:nvSpPr>
            <p:cNvPr id="9" name="Afgeronde rechthoek 5">
              <a:extLst>
                <a:ext uri="{FF2B5EF4-FFF2-40B4-BE49-F238E27FC236}">
                  <a16:creationId xmlns:a16="http://schemas.microsoft.com/office/drawing/2014/main" id="{0CCC8F53-62DB-73D4-188D-D9D02881F6AD}"/>
                </a:ext>
              </a:extLst>
            </p:cNvPr>
            <p:cNvSpPr/>
            <p:nvPr/>
          </p:nvSpPr>
          <p:spPr>
            <a:xfrm>
              <a:off x="1001469" y="551118"/>
              <a:ext cx="2034174" cy="2034174"/>
            </a:xfrm>
            <a:prstGeom prst="roundRect">
              <a:avLst/>
            </a:prstGeom>
            <a:solidFill>
              <a:srgbClr val="3E7232"/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0" name="Afgeronde rechthoek 4">
              <a:extLst>
                <a:ext uri="{FF2B5EF4-FFF2-40B4-BE49-F238E27FC236}">
                  <a16:creationId xmlns:a16="http://schemas.microsoft.com/office/drawing/2014/main" id="{D86F307A-B112-7258-372A-B749A257A9EA}"/>
                </a:ext>
              </a:extLst>
            </p:cNvPr>
            <p:cNvSpPr txBox="1"/>
            <p:nvPr/>
          </p:nvSpPr>
          <p:spPr>
            <a:xfrm>
              <a:off x="1100769" y="650418"/>
              <a:ext cx="1835574" cy="1835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err="1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Profiel</a:t>
              </a:r>
              <a:r>
                <a:rPr lang="en-US" sz="2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 module 2 </a:t>
              </a:r>
              <a:r>
                <a:rPr lang="en-US" sz="2200" kern="1200" dirty="0" err="1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Tussen</a:t>
              </a:r>
              <a:r>
                <a:rPr lang="en-US" sz="2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lang="en-US" sz="2200" kern="1200" dirty="0" err="1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productie</a:t>
              </a:r>
              <a:r>
                <a:rPr lang="en-US" sz="2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 en </a:t>
              </a:r>
              <a:r>
                <a:rPr lang="en-US" sz="2200" kern="1200" dirty="0" err="1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verkoop</a:t>
              </a:r>
              <a:endParaRPr lang="nl-NL" sz="2200" kern="1200" dirty="0">
                <a:solidFill>
                  <a:sysClr val="window" lastClr="FFFFFF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" name="Groep 10">
            <a:extLst>
              <a:ext uri="{FF2B5EF4-FFF2-40B4-BE49-F238E27FC236}">
                <a16:creationId xmlns:a16="http://schemas.microsoft.com/office/drawing/2014/main" id="{CBCD9347-4060-061D-1699-DEB4D1D28ED0}"/>
              </a:ext>
            </a:extLst>
          </p:cNvPr>
          <p:cNvGrpSpPr/>
          <p:nvPr/>
        </p:nvGrpSpPr>
        <p:grpSpPr>
          <a:xfrm>
            <a:off x="712059" y="4009560"/>
            <a:ext cx="2143107" cy="2034174"/>
            <a:chOff x="1001469" y="3051260"/>
            <a:chExt cx="2034174" cy="2034174"/>
          </a:xfrm>
        </p:grpSpPr>
        <p:sp>
          <p:nvSpPr>
            <p:cNvPr id="12" name="Afgeronde rechthoek 10">
              <a:extLst>
                <a:ext uri="{FF2B5EF4-FFF2-40B4-BE49-F238E27FC236}">
                  <a16:creationId xmlns:a16="http://schemas.microsoft.com/office/drawing/2014/main" id="{78833A9D-557B-3328-C26D-4ECC4D887A77}"/>
                </a:ext>
              </a:extLst>
            </p:cNvPr>
            <p:cNvSpPr/>
            <p:nvPr/>
          </p:nvSpPr>
          <p:spPr>
            <a:xfrm>
              <a:off x="1001469" y="3051260"/>
              <a:ext cx="2034174" cy="2034174"/>
            </a:xfrm>
            <a:prstGeom prst="roundRect">
              <a:avLst/>
            </a:prstGeom>
            <a:solidFill>
              <a:srgbClr val="64B35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6">
                <a:shade val="50000"/>
                <a:hueOff val="-230848"/>
                <a:satOff val="15390"/>
                <a:lumOff val="20092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3" name="Afgeronde rechthoek 4">
              <a:extLst>
                <a:ext uri="{FF2B5EF4-FFF2-40B4-BE49-F238E27FC236}">
                  <a16:creationId xmlns:a16="http://schemas.microsoft.com/office/drawing/2014/main" id="{A64E1713-E6EC-F37D-292E-0CA7633B115F}"/>
                </a:ext>
              </a:extLst>
            </p:cNvPr>
            <p:cNvSpPr txBox="1"/>
            <p:nvPr/>
          </p:nvSpPr>
          <p:spPr>
            <a:xfrm>
              <a:off x="1100769" y="3150560"/>
              <a:ext cx="1835574" cy="1835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nl-NL" sz="2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Profiel </a:t>
              </a: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nl-NL" sz="2200" kern="120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module 3 </a:t>
              </a:r>
              <a:r>
                <a:rPr lang="nl-NL" sz="2200" kern="1200" dirty="0">
                  <a:solidFill>
                    <a:sysClr val="window" lastClr="FFFFFF"/>
                  </a:solidFill>
                  <a:latin typeface="Calibri" panose="020F0502020204030204"/>
                  <a:ea typeface="+mn-ea"/>
                  <a:cs typeface="+mn-cs"/>
                </a:rPr>
                <a:t>Verstedelijking groene omgeving</a:t>
              </a:r>
              <a:endParaRPr lang="nl-NL" sz="2200" kern="1200" dirty="0"/>
            </a:p>
          </p:txBody>
        </p:sp>
      </p:grp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2D5A9728-C767-9270-30EC-2D555F878154}"/>
              </a:ext>
            </a:extLst>
          </p:cNvPr>
          <p:cNvCxnSpPr/>
          <p:nvPr/>
        </p:nvCxnSpPr>
        <p:spPr>
          <a:xfrm>
            <a:off x="3286688" y="2316256"/>
            <a:ext cx="1502352" cy="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Rechte verbindingslijn met pijl 14">
            <a:extLst>
              <a:ext uri="{FF2B5EF4-FFF2-40B4-BE49-F238E27FC236}">
                <a16:creationId xmlns:a16="http://schemas.microsoft.com/office/drawing/2014/main" id="{DF9B196C-D257-08BF-46C1-2C7F2AD0755D}"/>
              </a:ext>
            </a:extLst>
          </p:cNvPr>
          <p:cNvCxnSpPr/>
          <p:nvPr/>
        </p:nvCxnSpPr>
        <p:spPr>
          <a:xfrm>
            <a:off x="3286688" y="4890119"/>
            <a:ext cx="1502352" cy="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Tekstvak 2">
            <a:extLst>
              <a:ext uri="{FF2B5EF4-FFF2-40B4-BE49-F238E27FC236}">
                <a16:creationId xmlns:a16="http://schemas.microsoft.com/office/drawing/2014/main" id="{1CE2FCE5-6644-E985-CCCB-C5996B3E5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9570" y="761444"/>
            <a:ext cx="1704459" cy="454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 4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D451A918-9215-8419-94DE-4A13EA6D8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232557"/>
              </p:ext>
            </p:extLst>
          </p:nvPr>
        </p:nvGraphicFramePr>
        <p:xfrm>
          <a:off x="5623156" y="1394125"/>
          <a:ext cx="4317538" cy="523087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317538">
                  <a:extLst>
                    <a:ext uri="{9D8B030D-6E8A-4147-A177-3AD203B41FA5}">
                      <a16:colId xmlns:a16="http://schemas.microsoft.com/office/drawing/2014/main" val="1890059668"/>
                    </a:ext>
                  </a:extLst>
                </a:gridCol>
              </a:tblGrid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Groene machinepark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469435"/>
                  </a:ext>
                </a:extLst>
              </a:tr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Tuinontwerp en aanleg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978991"/>
                  </a:ext>
                </a:extLst>
              </a:tr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Werk in tuin en landschap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370242"/>
                  </a:ext>
                </a:extLst>
              </a:tr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Bloemwerk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71416"/>
                  </a:ext>
                </a:extLst>
              </a:tr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Gezonde dieren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800510"/>
                  </a:ext>
                </a:extLst>
              </a:tr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Voeding, hoe maak je het?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372369"/>
                  </a:ext>
                </a:extLst>
              </a:tr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Groene vormgeving en styling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204407"/>
                  </a:ext>
                </a:extLst>
              </a:tr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Groene zorg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777700"/>
                  </a:ext>
                </a:extLst>
              </a:tr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Voorkomen van ongevallen en EHBO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247329"/>
                  </a:ext>
                </a:extLst>
              </a:tr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Het houden van dieren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228791"/>
                  </a:ext>
                </a:extLst>
              </a:tr>
              <a:tr h="403490">
                <a:tc>
                  <a:txBody>
                    <a:bodyPr/>
                    <a:lstStyle/>
                    <a:p>
                      <a:r>
                        <a:rPr lang="nl-NL" sz="2000" b="1" dirty="0"/>
                        <a:t>Groene marketing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708478"/>
                  </a:ext>
                </a:extLst>
              </a:tr>
              <a:tr h="367905">
                <a:tc>
                  <a:txBody>
                    <a:bodyPr/>
                    <a:lstStyle/>
                    <a:p>
                      <a:r>
                        <a:rPr lang="nl-NL" sz="2000" b="1" dirty="0"/>
                        <a:t>Groen ondernemen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574428"/>
                  </a:ext>
                </a:extLst>
              </a:tr>
              <a:tr h="367905">
                <a:tc>
                  <a:txBody>
                    <a:bodyPr/>
                    <a:lstStyle/>
                    <a:p>
                      <a:r>
                        <a:rPr lang="nl-NL" sz="2000" b="1" dirty="0"/>
                        <a:t>Traiteur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9079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486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2DB45FE2-ADEB-EE68-B2DE-0A921CCC3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310" y="1028589"/>
            <a:ext cx="7924800" cy="315277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0C1F5C65-B33A-44CF-1CCB-32BCD16C9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9040" y="67018"/>
            <a:ext cx="1306960" cy="548724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8E8CCB11-B347-64DE-224C-7F93C7E880F3}"/>
              </a:ext>
            </a:extLst>
          </p:cNvPr>
          <p:cNvSpPr txBox="1"/>
          <p:nvPr/>
        </p:nvSpPr>
        <p:spPr>
          <a:xfrm>
            <a:off x="6096000" y="74614"/>
            <a:ext cx="168592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GL/TL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3C879EE2-CE80-A7A3-BC86-F66C1E2E6577}"/>
              </a:ext>
            </a:extLst>
          </p:cNvPr>
          <p:cNvSpPr txBox="1"/>
          <p:nvPr/>
        </p:nvSpPr>
        <p:spPr>
          <a:xfrm>
            <a:off x="667310" y="457454"/>
            <a:ext cx="5243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Eindcijfer</a:t>
            </a:r>
          </a:p>
        </p:txBody>
      </p:sp>
      <p:sp>
        <p:nvSpPr>
          <p:cNvPr id="9" name="Tijdelijke aanduiding voor inhoud 2">
            <a:extLst>
              <a:ext uri="{FF2B5EF4-FFF2-40B4-BE49-F238E27FC236}">
                <a16:creationId xmlns:a16="http://schemas.microsoft.com/office/drawing/2014/main" id="{F97B17EC-633A-1EA4-692E-B67B11A53923}"/>
              </a:ext>
            </a:extLst>
          </p:cNvPr>
          <p:cNvSpPr txBox="1">
            <a:spLocks/>
          </p:cNvSpPr>
          <p:nvPr/>
        </p:nvSpPr>
        <p:spPr>
          <a:xfrm>
            <a:off x="667309" y="4181364"/>
            <a:ext cx="11184031" cy="2728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2400" dirty="0"/>
              <a:t>CSPE = Centraal Schriftelijk Praktisch Examen.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2400" dirty="0"/>
              <a:t>   Dit gaat over: PM2 en PM3</a:t>
            </a:r>
          </a:p>
          <a:p>
            <a:r>
              <a:rPr lang="nl-NL" sz="2400" dirty="0"/>
              <a:t>Het CSPE profiel groen is een verplicht examenvak</a:t>
            </a:r>
          </a:p>
          <a:p>
            <a:r>
              <a:rPr lang="nl-NL" sz="2400" dirty="0"/>
              <a:t>Het CSPE cijfer telt mee voor de 5,5 norm</a:t>
            </a:r>
          </a:p>
          <a:p>
            <a:r>
              <a:rPr lang="nl-NL" sz="2400" dirty="0">
                <a:solidFill>
                  <a:srgbClr val="58585B"/>
                </a:solidFill>
              </a:rPr>
              <a:t>Voor elk beroepsgericht keuzevak moet ten minste een afgerond 4 behaald worden.</a:t>
            </a:r>
            <a:endParaRPr lang="nl-NL" sz="2400" dirty="0"/>
          </a:p>
          <a:p>
            <a:endParaRPr 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514070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01E3A636536E41902BEB94D1C71361" ma:contentTypeVersion="8" ma:contentTypeDescription="Een nieuw document maken." ma:contentTypeScope="" ma:versionID="2c45e125773b7e1cda7d9a81ce574902">
  <xsd:schema xmlns:xsd="http://www.w3.org/2001/XMLSchema" xmlns:xs="http://www.w3.org/2001/XMLSchema" xmlns:p="http://schemas.microsoft.com/office/2006/metadata/properties" xmlns:ns2="6f167f09-d3e5-4b3c-afb8-50e2cc2b6c90" xmlns:ns3="9f758fbe-4140-440d-b639-0e33344f3a90" targetNamespace="http://schemas.microsoft.com/office/2006/metadata/properties" ma:root="true" ma:fieldsID="3d793f1308e638ab06d72031f4b76a44" ns2:_="" ns3:_="">
    <xsd:import namespace="6f167f09-d3e5-4b3c-afb8-50e2cc2b6c90"/>
    <xsd:import namespace="9f758fbe-4140-440d-b639-0e33344f3a9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167f09-d3e5-4b3c-afb8-50e2cc2b6c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758fbe-4140-440d-b639-0e33344f3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701DE0-9E08-44EE-98C7-C1D59CB4117C}"/>
</file>

<file path=customXml/itemProps2.xml><?xml version="1.0" encoding="utf-8"?>
<ds:datastoreItem xmlns:ds="http://schemas.openxmlformats.org/officeDocument/2006/customXml" ds:itemID="{14246287-F963-4571-9468-B1968E51AD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B2E2AB-BEE0-4839-A538-F4D89414433D}"/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119</Words>
  <Application>Microsoft Office PowerPoint</Application>
  <PresentationFormat>Breedbeeld</PresentationFormat>
  <Paragraphs>29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Gert Weerman</dc:creator>
  <cp:lastModifiedBy>Richard Jonker</cp:lastModifiedBy>
  <cp:revision>2</cp:revision>
  <dcterms:created xsi:type="dcterms:W3CDTF">2023-09-06T08:52:37Z</dcterms:created>
  <dcterms:modified xsi:type="dcterms:W3CDTF">2024-06-12T07:34:56Z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0x0101004501E3A636536E41902BEB94D1C71361</vt:lpwstr>
  </property>
</Properties>
</file>